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Arcade Gamer" charset="1" panose="00000000000000000000"/>
      <p:regular r:id="rId12"/>
    </p:embeddedFont>
    <p:embeddedFont>
      <p:font typeface="Garet" charset="1" panose="00000000000000000000"/>
      <p:regular r:id="rId13"/>
    </p:embeddedFont>
    <p:embeddedFont>
      <p:font typeface="Garet Bold" charset="1" panose="00000000000000000000"/>
      <p:regular r:id="rId14"/>
    </p:embeddedFont>
    <p:embeddedFont>
      <p:font typeface="Garet Italics" charset="1" panose="00000000000000000000"/>
      <p:regular r:id="rId15"/>
    </p:embeddedFont>
    <p:embeddedFont>
      <p:font typeface="Garet Bold Italics" charset="1" panose="00000000000000000000"/>
      <p:regular r:id="rId16"/>
    </p:embeddedFont>
    <p:embeddedFont>
      <p:font typeface="Garet Light" charset="1" panose="00000000000000000000"/>
      <p:regular r:id="rId17"/>
    </p:embeddedFont>
    <p:embeddedFont>
      <p:font typeface="Garet Ultra-Bold" charset="1" panose="00000000000000000000"/>
      <p:regular r:id="rId18"/>
    </p:embeddedFont>
    <p:embeddedFont>
      <p:font typeface="Garet Ultra-Bold Italics" charset="1" panose="00000000000000000000"/>
      <p:regular r:id="rId19"/>
    </p:embeddedFont>
    <p:embeddedFont>
      <p:font typeface="Garet Heavy" charset="1" panose="00000000000000000000"/>
      <p:regular r:id="rId20"/>
    </p:embeddedFont>
    <p:embeddedFont>
      <p:font typeface="Garet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gif" Type="http://schemas.openxmlformats.org/officeDocument/2006/relationships/image"/><Relationship Id="rId21" Target="../media/image20.gif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89.svg" Type="http://schemas.openxmlformats.org/officeDocument/2006/relationships/image"/><Relationship Id="rId27" Target="../media/aAFwrWLA5Vk.m4a" Type="http://schemas.microsoft.com/office/2007/relationships/media"/><Relationship Id="rId28" Target="../media/aAFwrWLA5Vk.m4a" Type="http://schemas.openxmlformats.org/officeDocument/2006/relationships/audio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13" Target="../media/image87.png" Type="http://schemas.openxmlformats.org/officeDocument/2006/relationships/image"/><Relationship Id="rId14" Target="../media/image88.png" Type="http://schemas.openxmlformats.org/officeDocument/2006/relationships/image"/><Relationship Id="rId15" Target="../media/image60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Relationship Id="rId7" Target="../media/image83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17" Target="../media/image51.png" Type="http://schemas.openxmlformats.org/officeDocument/2006/relationships/image"/><Relationship Id="rId18" Target="../media/image52.svg" Type="http://schemas.openxmlformats.org/officeDocument/2006/relationships/image"/><Relationship Id="rId19" Target="../media/image53.png" Type="http://schemas.openxmlformats.org/officeDocument/2006/relationships/image"/><Relationship Id="rId2" Target="../media/image25.png" Type="http://schemas.openxmlformats.org/officeDocument/2006/relationships/image"/><Relationship Id="rId20" Target="../media/image54.svg" Type="http://schemas.openxmlformats.org/officeDocument/2006/relationships/image"/><Relationship Id="rId3" Target="../media/image26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19.gif" Type="http://schemas.openxmlformats.org/officeDocument/2006/relationships/image"/><Relationship Id="rId7" Target="../media/image41.jpeg" Type="http://schemas.openxmlformats.org/officeDocument/2006/relationships/image"/><Relationship Id="rId8" Target="../media/image42.jpe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19.gif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19.gif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slide7.xml" Type="http://schemas.openxmlformats.org/officeDocument/2006/relationships/slid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61.jpe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jpeg" Type="http://schemas.openxmlformats.org/officeDocument/2006/relationships/image"/><Relationship Id="rId3" Target="../media/VAFwrexJdX4.mp4" Type="http://schemas.openxmlformats.org/officeDocument/2006/relationships/video"/><Relationship Id="rId4" Target="../media/VAFwrexJdX4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65.png" Type="http://schemas.openxmlformats.org/officeDocument/2006/relationships/image"/><Relationship Id="rId18" Target="../media/image66.png" Type="http://schemas.openxmlformats.org/officeDocument/2006/relationships/image"/><Relationship Id="rId19" Target="../media/image67.png" Type="http://schemas.openxmlformats.org/officeDocument/2006/relationships/image"/><Relationship Id="rId2" Target="../media/image25.png" Type="http://schemas.openxmlformats.org/officeDocument/2006/relationships/image"/><Relationship Id="rId20" Target="../media/image68.png" Type="http://schemas.openxmlformats.org/officeDocument/2006/relationships/image"/><Relationship Id="rId3" Target="../media/image2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32.gif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15" Target="../media/image39.png" Type="http://schemas.openxmlformats.org/officeDocument/2006/relationships/image"/><Relationship Id="rId16" Target="../media/image40.sv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19" Target="../media/image71.png" Type="http://schemas.openxmlformats.org/officeDocument/2006/relationships/image"/><Relationship Id="rId2" Target="../media/image25.png" Type="http://schemas.openxmlformats.org/officeDocument/2006/relationships/image"/><Relationship Id="rId20" Target="../media/image72.png" Type="http://schemas.openxmlformats.org/officeDocument/2006/relationships/image"/><Relationship Id="rId3" Target="../media/image26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32.gif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png" Type="http://schemas.openxmlformats.org/officeDocument/2006/relationships/image"/><Relationship Id="rId11" Target="../media/image78.png" Type="http://schemas.openxmlformats.org/officeDocument/2006/relationships/image"/><Relationship Id="rId12" Target="../media/image79.pn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73.png" Type="http://schemas.openxmlformats.org/officeDocument/2006/relationships/image"/><Relationship Id="rId5" Target="../media/image74.gif" Type="http://schemas.openxmlformats.org/officeDocument/2006/relationships/image"/><Relationship Id="rId6" Target="../media/image75.gif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7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3950410" y="8762719"/>
            <a:ext cx="1602995" cy="942390"/>
          </a:xfrm>
          <a:custGeom>
            <a:avLst/>
            <a:gdLst/>
            <a:ahLst/>
            <a:cxnLst/>
            <a:rect r="r" b="b" t="t" l="l"/>
            <a:pathLst>
              <a:path h="942390" w="1602995">
                <a:moveTo>
                  <a:pt x="1602995" y="0"/>
                </a:moveTo>
                <a:lnTo>
                  <a:pt x="0" y="0"/>
                </a:lnTo>
                <a:lnTo>
                  <a:pt x="0" y="942390"/>
                </a:lnTo>
                <a:lnTo>
                  <a:pt x="1602995" y="942390"/>
                </a:lnTo>
                <a:lnTo>
                  <a:pt x="16029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9881" y="5678006"/>
            <a:ext cx="2687176" cy="4027103"/>
          </a:xfrm>
          <a:custGeom>
            <a:avLst/>
            <a:gdLst/>
            <a:ahLst/>
            <a:cxnLst/>
            <a:rect r="r" b="b" t="t" l="l"/>
            <a:pathLst>
              <a:path h="4027103" w="2687176">
                <a:moveTo>
                  <a:pt x="0" y="0"/>
                </a:moveTo>
                <a:lnTo>
                  <a:pt x="2687176" y="0"/>
                </a:lnTo>
                <a:lnTo>
                  <a:pt x="2687176" y="4027103"/>
                </a:lnTo>
                <a:lnTo>
                  <a:pt x="0" y="402710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7129223" y="8680904"/>
            <a:ext cx="4075834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team : ft_skypot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1856" y="2470934"/>
            <a:ext cx="13564288" cy="308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STELLA’S JOURNEY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227736" y="6757838"/>
            <a:ext cx="1283483" cy="2966033"/>
          </a:xfrm>
          <a:custGeom>
            <a:avLst/>
            <a:gdLst/>
            <a:ahLst/>
            <a:cxnLst/>
            <a:rect r="r" b="b" t="t" l="l"/>
            <a:pathLst>
              <a:path h="2966033" w="1283483">
                <a:moveTo>
                  <a:pt x="0" y="0"/>
                </a:moveTo>
                <a:lnTo>
                  <a:pt x="1283483" y="0"/>
                </a:lnTo>
                <a:lnTo>
                  <a:pt x="1283483" y="2966033"/>
                </a:lnTo>
                <a:lnTo>
                  <a:pt x="0" y="296603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4601832" y="452339"/>
            <a:ext cx="716456" cy="746309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537944" y="452339"/>
            <a:ext cx="716456" cy="746309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0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3440456" y="616396"/>
            <a:ext cx="261237" cy="272122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12810631" y="141913"/>
            <a:ext cx="2533438" cy="1026969"/>
            <a:chOff x="0" y="0"/>
            <a:chExt cx="3377917" cy="1369292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20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79368" y="135106"/>
              <a:ext cx="955275" cy="995078"/>
            </a:xfrm>
            <a:prstGeom prst="rect">
              <a:avLst/>
            </a:prstGeom>
          </p:spPr>
        </p:pic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20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519706" y="995474"/>
              <a:ext cx="358866" cy="373819"/>
            </a:xfrm>
            <a:prstGeom prst="rect">
              <a:avLst/>
            </a:prstGeom>
          </p:spPr>
        </p:pic>
        <p:pic>
          <p:nvPicPr>
            <p:cNvPr name="Picture 33" id="33"/>
            <p:cNvPicPr>
              <a:picLocks noChangeAspect="true"/>
            </p:cNvPicPr>
            <p:nvPr/>
          </p:nvPicPr>
          <p:blipFill>
            <a:blip r:embed="rId20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66029"/>
              <a:ext cx="331596" cy="345413"/>
            </a:xfrm>
            <a:prstGeom prst="rect">
              <a:avLst/>
            </a:prstGeom>
          </p:spPr>
        </p:pic>
      </p:grpSp>
      <p:sp>
        <p:nvSpPr>
          <p:cNvPr name="Freeform 34" id="34"/>
          <p:cNvSpPr/>
          <p:nvPr/>
        </p:nvSpPr>
        <p:spPr>
          <a:xfrm flipH="false" flipV="false" rot="0">
            <a:off x="3875480" y="7182981"/>
            <a:ext cx="1343606" cy="2522128"/>
          </a:xfrm>
          <a:custGeom>
            <a:avLst/>
            <a:gdLst/>
            <a:ahLst/>
            <a:cxnLst/>
            <a:rect r="r" b="b" t="t" l="l"/>
            <a:pathLst>
              <a:path h="2522128" w="1343606">
                <a:moveTo>
                  <a:pt x="0" y="0"/>
                </a:moveTo>
                <a:lnTo>
                  <a:pt x="1343606" y="0"/>
                </a:lnTo>
                <a:lnTo>
                  <a:pt x="1343606" y="2522128"/>
                </a:lnTo>
                <a:lnTo>
                  <a:pt x="0" y="252212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5" id="35">
            <a:hlinkClick action="ppaction://media"/>
          </p:cNvPr>
          <p:cNvPicPr>
            <a:picLocks noChangeAspect="true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>
                  <p14:trim st="0.0000" end="77698.0000"/>
                </p14:media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35"/>
                </p:tgtEl>
              </p:cBhvr>
            </p:cmd>
            <p:audio>
              <p:cMediaNode vol="100000" showWhenStopped="false">
                <p:cTn/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308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80968" y="2594146"/>
            <a:ext cx="2232360" cy="779297"/>
          </a:xfrm>
          <a:custGeom>
            <a:avLst/>
            <a:gdLst/>
            <a:ahLst/>
            <a:cxnLst/>
            <a:rect r="r" b="b" t="t" l="l"/>
            <a:pathLst>
              <a:path h="779297" w="2232360">
                <a:moveTo>
                  <a:pt x="0" y="0"/>
                </a:moveTo>
                <a:lnTo>
                  <a:pt x="2232360" y="0"/>
                </a:lnTo>
                <a:lnTo>
                  <a:pt x="2232360" y="779296"/>
                </a:lnTo>
                <a:lnTo>
                  <a:pt x="0" y="7792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771799" y="847244"/>
            <a:ext cx="4532441" cy="1582234"/>
          </a:xfrm>
          <a:custGeom>
            <a:avLst/>
            <a:gdLst/>
            <a:ahLst/>
            <a:cxnLst/>
            <a:rect r="r" b="b" t="t" l="l"/>
            <a:pathLst>
              <a:path h="1582234" w="4532441">
                <a:moveTo>
                  <a:pt x="4532441" y="0"/>
                </a:moveTo>
                <a:lnTo>
                  <a:pt x="0" y="0"/>
                </a:lnTo>
                <a:lnTo>
                  <a:pt x="0" y="1582234"/>
                </a:lnTo>
                <a:lnTo>
                  <a:pt x="4532441" y="1582234"/>
                </a:lnTo>
                <a:lnTo>
                  <a:pt x="4532441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952420" y="4392617"/>
            <a:ext cx="9301026" cy="2774716"/>
            <a:chOff x="0" y="0"/>
            <a:chExt cx="2449653" cy="7307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49653" cy="730789"/>
            </a:xfrm>
            <a:custGeom>
              <a:avLst/>
              <a:gdLst/>
              <a:ahLst/>
              <a:cxnLst/>
              <a:rect r="r" b="b" t="t" l="l"/>
              <a:pathLst>
                <a:path h="730789" w="2449653">
                  <a:moveTo>
                    <a:pt x="40786" y="0"/>
                  </a:moveTo>
                  <a:lnTo>
                    <a:pt x="2408867" y="0"/>
                  </a:lnTo>
                  <a:cubicBezTo>
                    <a:pt x="2431392" y="0"/>
                    <a:pt x="2449653" y="18261"/>
                    <a:pt x="2449653" y="40786"/>
                  </a:cubicBezTo>
                  <a:lnTo>
                    <a:pt x="2449653" y="690003"/>
                  </a:lnTo>
                  <a:cubicBezTo>
                    <a:pt x="2449653" y="712529"/>
                    <a:pt x="2431392" y="730789"/>
                    <a:pt x="2408867" y="730789"/>
                  </a:cubicBezTo>
                  <a:lnTo>
                    <a:pt x="40786" y="730789"/>
                  </a:lnTo>
                  <a:cubicBezTo>
                    <a:pt x="18261" y="730789"/>
                    <a:pt x="0" y="712529"/>
                    <a:pt x="0" y="690003"/>
                  </a:cubicBezTo>
                  <a:lnTo>
                    <a:pt x="0" y="40786"/>
                  </a:lnTo>
                  <a:cubicBezTo>
                    <a:pt x="0" y="18261"/>
                    <a:pt x="18261" y="0"/>
                    <a:pt x="4078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41347">
            <a:off x="-1932700" y="3428507"/>
            <a:ext cx="9943562" cy="5598853"/>
          </a:xfrm>
          <a:custGeom>
            <a:avLst/>
            <a:gdLst/>
            <a:ahLst/>
            <a:cxnLst/>
            <a:rect r="r" b="b" t="t" l="l"/>
            <a:pathLst>
              <a:path h="5598853" w="9943562">
                <a:moveTo>
                  <a:pt x="0" y="0"/>
                </a:moveTo>
                <a:lnTo>
                  <a:pt x="9943562" y="0"/>
                </a:lnTo>
                <a:lnTo>
                  <a:pt x="9943562" y="5598852"/>
                </a:lnTo>
                <a:lnTo>
                  <a:pt x="0" y="55988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126967" y="6794706"/>
            <a:ext cx="5171963" cy="2912142"/>
          </a:xfrm>
          <a:custGeom>
            <a:avLst/>
            <a:gdLst/>
            <a:ahLst/>
            <a:cxnLst/>
            <a:rect r="r" b="b" t="t" l="l"/>
            <a:pathLst>
              <a:path h="2912142" w="5171963">
                <a:moveTo>
                  <a:pt x="0" y="0"/>
                </a:moveTo>
                <a:lnTo>
                  <a:pt x="5171963" y="0"/>
                </a:lnTo>
                <a:lnTo>
                  <a:pt x="5171963" y="2912141"/>
                </a:lnTo>
                <a:lnTo>
                  <a:pt x="0" y="29121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99567" y="323374"/>
            <a:ext cx="7480880" cy="4212207"/>
          </a:xfrm>
          <a:custGeom>
            <a:avLst/>
            <a:gdLst/>
            <a:ahLst/>
            <a:cxnLst/>
            <a:rect r="r" b="b" t="t" l="l"/>
            <a:pathLst>
              <a:path h="4212207" w="7480880">
                <a:moveTo>
                  <a:pt x="0" y="0"/>
                </a:moveTo>
                <a:lnTo>
                  <a:pt x="7480880" y="0"/>
                </a:lnTo>
                <a:lnTo>
                  <a:pt x="7480880" y="4212207"/>
                </a:lnTo>
                <a:lnTo>
                  <a:pt x="0" y="42122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68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152624">
            <a:off x="4607774" y="81430"/>
            <a:ext cx="6579265" cy="3704541"/>
          </a:xfrm>
          <a:custGeom>
            <a:avLst/>
            <a:gdLst/>
            <a:ahLst/>
            <a:cxnLst/>
            <a:rect r="r" b="b" t="t" l="l"/>
            <a:pathLst>
              <a:path h="3704541" w="6579265">
                <a:moveTo>
                  <a:pt x="0" y="0"/>
                </a:moveTo>
                <a:lnTo>
                  <a:pt x="6579264" y="0"/>
                </a:lnTo>
                <a:lnTo>
                  <a:pt x="6579264" y="3704541"/>
                </a:lnTo>
                <a:lnTo>
                  <a:pt x="0" y="37045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239001" y="871455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2" y="0"/>
                </a:lnTo>
                <a:lnTo>
                  <a:pt x="2828812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98930" y="5127195"/>
            <a:ext cx="8429262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6137" y="284046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9738" y="1854848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9" y="0"/>
                </a:lnTo>
                <a:lnTo>
                  <a:pt x="6451669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452567" y="2097601"/>
            <a:ext cx="5966012" cy="3579607"/>
            <a:chOff x="0" y="0"/>
            <a:chExt cx="6350000" cy="381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61111" r="0" b="-61111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552772" y="2809312"/>
            <a:ext cx="1017110" cy="948686"/>
          </a:xfrm>
          <a:custGeom>
            <a:avLst/>
            <a:gdLst/>
            <a:ahLst/>
            <a:cxnLst/>
            <a:rect r="r" b="b" t="t" l="l"/>
            <a:pathLst>
              <a:path h="948686" w="1017110">
                <a:moveTo>
                  <a:pt x="1017110" y="0"/>
                </a:moveTo>
                <a:lnTo>
                  <a:pt x="0" y="0"/>
                </a:lnTo>
                <a:lnTo>
                  <a:pt x="0" y="948685"/>
                </a:lnTo>
                <a:lnTo>
                  <a:pt x="1017110" y="948685"/>
                </a:lnTo>
                <a:lnTo>
                  <a:pt x="10171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917039" y="625173"/>
            <a:ext cx="744368" cy="33124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4402288" y="625173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6"/>
                </a:lnTo>
                <a:lnTo>
                  <a:pt x="0" y="3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111328" y="806017"/>
            <a:ext cx="862336" cy="327152"/>
            <a:chOff x="0" y="0"/>
            <a:chExt cx="1149782" cy="43620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811715" y="806017"/>
            <a:ext cx="908861" cy="327152"/>
            <a:chOff x="0" y="0"/>
            <a:chExt cx="1211815" cy="43620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181137" y="7846381"/>
            <a:ext cx="2442301" cy="1317632"/>
            <a:chOff x="0" y="0"/>
            <a:chExt cx="643240" cy="34703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3240" cy="347031"/>
            </a:xfrm>
            <a:custGeom>
              <a:avLst/>
              <a:gdLst/>
              <a:ahLst/>
              <a:cxnLst/>
              <a:rect r="r" b="b" t="t" l="l"/>
              <a:pathLst>
                <a:path h="347031" w="643240">
                  <a:moveTo>
                    <a:pt x="155327" y="0"/>
                  </a:moveTo>
                  <a:lnTo>
                    <a:pt x="487913" y="0"/>
                  </a:lnTo>
                  <a:cubicBezTo>
                    <a:pt x="529108" y="0"/>
                    <a:pt x="568616" y="16365"/>
                    <a:pt x="597746" y="45494"/>
                  </a:cubicBezTo>
                  <a:cubicBezTo>
                    <a:pt x="626875" y="74623"/>
                    <a:pt x="643240" y="114131"/>
                    <a:pt x="643240" y="155327"/>
                  </a:cubicBezTo>
                  <a:lnTo>
                    <a:pt x="643240" y="191704"/>
                  </a:lnTo>
                  <a:cubicBezTo>
                    <a:pt x="643240" y="277489"/>
                    <a:pt x="573698" y="347031"/>
                    <a:pt x="487913" y="347031"/>
                  </a:cubicBezTo>
                  <a:lnTo>
                    <a:pt x="155327" y="347031"/>
                  </a:lnTo>
                  <a:cubicBezTo>
                    <a:pt x="114131" y="347031"/>
                    <a:pt x="74623" y="330666"/>
                    <a:pt x="45494" y="301537"/>
                  </a:cubicBezTo>
                  <a:cubicBezTo>
                    <a:pt x="16365" y="272407"/>
                    <a:pt x="0" y="232899"/>
                    <a:pt x="0" y="191704"/>
                  </a:cubicBezTo>
                  <a:lnTo>
                    <a:pt x="0" y="155327"/>
                  </a:lnTo>
                  <a:cubicBezTo>
                    <a:pt x="0" y="114131"/>
                    <a:pt x="16365" y="74623"/>
                    <a:pt x="45494" y="45494"/>
                  </a:cubicBezTo>
                  <a:cubicBezTo>
                    <a:pt x="74623" y="16365"/>
                    <a:pt x="114131" y="0"/>
                    <a:pt x="155327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Arcade Gamer"/>
                </a:rPr>
                <a:t>ft_skypot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74375" y="2799787"/>
            <a:ext cx="8502118" cy="112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75"/>
              </a:lnSpc>
            </a:pPr>
            <a:r>
              <a:rPr lang="en-US" sz="7299">
                <a:solidFill>
                  <a:srgbClr val="FF63D8"/>
                </a:solidFill>
                <a:latin typeface="Arcade Gamer"/>
              </a:rPr>
              <a:t>WHO WE ARE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4375" y="5970412"/>
            <a:ext cx="8980197" cy="216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75"/>
              </a:lnSpc>
            </a:pPr>
            <a:r>
              <a:rPr lang="en-US" sz="7299">
                <a:solidFill>
                  <a:srgbClr val="FF63D8"/>
                </a:solidFill>
                <a:latin typeface="Arcade Gamer"/>
              </a:rPr>
              <a:t>HOW OUR IDEA CAME TO BE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552772" y="5979937"/>
            <a:ext cx="1017110" cy="948686"/>
          </a:xfrm>
          <a:custGeom>
            <a:avLst/>
            <a:gdLst/>
            <a:ahLst/>
            <a:cxnLst/>
            <a:rect r="r" b="b" t="t" l="l"/>
            <a:pathLst>
              <a:path h="948686" w="1017110">
                <a:moveTo>
                  <a:pt x="1017110" y="0"/>
                </a:moveTo>
                <a:lnTo>
                  <a:pt x="0" y="0"/>
                </a:lnTo>
                <a:lnTo>
                  <a:pt x="0" y="948685"/>
                </a:lnTo>
                <a:lnTo>
                  <a:pt x="1017110" y="948685"/>
                </a:lnTo>
                <a:lnTo>
                  <a:pt x="10171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01255" y="1849093"/>
            <a:ext cx="6968527" cy="6930886"/>
            <a:chOff x="0" y="0"/>
            <a:chExt cx="1835332" cy="18254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5332" cy="1825418"/>
            </a:xfrm>
            <a:custGeom>
              <a:avLst/>
              <a:gdLst/>
              <a:ahLst/>
              <a:cxnLst/>
              <a:rect r="r" b="b" t="t" l="l"/>
              <a:pathLst>
                <a:path h="1825418" w="1835332">
                  <a:moveTo>
                    <a:pt x="54438" y="0"/>
                  </a:moveTo>
                  <a:lnTo>
                    <a:pt x="1780894" y="0"/>
                  </a:lnTo>
                  <a:cubicBezTo>
                    <a:pt x="1810960" y="0"/>
                    <a:pt x="1835332" y="24373"/>
                    <a:pt x="1835332" y="54438"/>
                  </a:cubicBezTo>
                  <a:lnTo>
                    <a:pt x="1835332" y="1770980"/>
                  </a:lnTo>
                  <a:cubicBezTo>
                    <a:pt x="1835332" y="1801046"/>
                    <a:pt x="1810960" y="1825418"/>
                    <a:pt x="1780894" y="1825418"/>
                  </a:cubicBezTo>
                  <a:lnTo>
                    <a:pt x="54438" y="1825418"/>
                  </a:lnTo>
                  <a:cubicBezTo>
                    <a:pt x="40000" y="1825418"/>
                    <a:pt x="26154" y="1819683"/>
                    <a:pt x="15945" y="1809474"/>
                  </a:cubicBezTo>
                  <a:cubicBezTo>
                    <a:pt x="5735" y="1799265"/>
                    <a:pt x="0" y="1785418"/>
                    <a:pt x="0" y="1770980"/>
                  </a:cubicBezTo>
                  <a:lnTo>
                    <a:pt x="0" y="54438"/>
                  </a:lnTo>
                  <a:cubicBezTo>
                    <a:pt x="0" y="24373"/>
                    <a:pt x="24373" y="0"/>
                    <a:pt x="5443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79842" y="2537646"/>
            <a:ext cx="18647685" cy="10489323"/>
          </a:xfrm>
          <a:custGeom>
            <a:avLst/>
            <a:gdLst/>
            <a:ahLst/>
            <a:cxnLst/>
            <a:rect r="r" b="b" t="t" l="l"/>
            <a:pathLst>
              <a:path h="10489323" w="18647685">
                <a:moveTo>
                  <a:pt x="0" y="0"/>
                </a:moveTo>
                <a:lnTo>
                  <a:pt x="18647684" y="0"/>
                </a:lnTo>
                <a:lnTo>
                  <a:pt x="18647684" y="10489323"/>
                </a:lnTo>
                <a:lnTo>
                  <a:pt x="0" y="104893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67640" y="1852801"/>
            <a:ext cx="6769345" cy="6948670"/>
            <a:chOff x="0" y="0"/>
            <a:chExt cx="1782873" cy="18301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2873" cy="1830102"/>
            </a:xfrm>
            <a:custGeom>
              <a:avLst/>
              <a:gdLst/>
              <a:ahLst/>
              <a:cxnLst/>
              <a:rect r="r" b="b" t="t" l="l"/>
              <a:pathLst>
                <a:path h="1830102" w="1782873">
                  <a:moveTo>
                    <a:pt x="56040" y="0"/>
                  </a:moveTo>
                  <a:lnTo>
                    <a:pt x="1726833" y="0"/>
                  </a:lnTo>
                  <a:cubicBezTo>
                    <a:pt x="1741695" y="0"/>
                    <a:pt x="1755949" y="5904"/>
                    <a:pt x="1766459" y="16414"/>
                  </a:cubicBezTo>
                  <a:cubicBezTo>
                    <a:pt x="1776968" y="26923"/>
                    <a:pt x="1782873" y="41177"/>
                    <a:pt x="1782873" y="56040"/>
                  </a:cubicBezTo>
                  <a:lnTo>
                    <a:pt x="1782873" y="1774062"/>
                  </a:lnTo>
                  <a:cubicBezTo>
                    <a:pt x="1782873" y="1788925"/>
                    <a:pt x="1776968" y="1803179"/>
                    <a:pt x="1766459" y="1813689"/>
                  </a:cubicBezTo>
                  <a:cubicBezTo>
                    <a:pt x="1755949" y="1824198"/>
                    <a:pt x="1741695" y="1830102"/>
                    <a:pt x="1726833" y="1830102"/>
                  </a:cubicBezTo>
                  <a:lnTo>
                    <a:pt x="56040" y="1830102"/>
                  </a:lnTo>
                  <a:cubicBezTo>
                    <a:pt x="41177" y="1830102"/>
                    <a:pt x="26923" y="1824198"/>
                    <a:pt x="16414" y="1813689"/>
                  </a:cubicBezTo>
                  <a:cubicBezTo>
                    <a:pt x="5904" y="1803179"/>
                    <a:pt x="0" y="1788925"/>
                    <a:pt x="0" y="1774062"/>
                  </a:cubicBezTo>
                  <a:lnTo>
                    <a:pt x="0" y="56040"/>
                  </a:lnTo>
                  <a:cubicBezTo>
                    <a:pt x="0" y="41177"/>
                    <a:pt x="5904" y="26923"/>
                    <a:pt x="16414" y="16414"/>
                  </a:cubicBezTo>
                  <a:cubicBezTo>
                    <a:pt x="26923" y="5904"/>
                    <a:pt x="41177" y="0"/>
                    <a:pt x="5604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6127" y="-104608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69" y="0"/>
                </a:lnTo>
                <a:lnTo>
                  <a:pt x="18473969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440917" y="3970563"/>
            <a:ext cx="302073" cy="281751"/>
          </a:xfrm>
          <a:custGeom>
            <a:avLst/>
            <a:gdLst/>
            <a:ahLst/>
            <a:cxnLst/>
            <a:rect r="r" b="b" t="t" l="l"/>
            <a:pathLst>
              <a:path h="281751" w="302073">
                <a:moveTo>
                  <a:pt x="302073" y="0"/>
                </a:moveTo>
                <a:lnTo>
                  <a:pt x="0" y="0"/>
                </a:lnTo>
                <a:lnTo>
                  <a:pt x="0" y="281752"/>
                </a:lnTo>
                <a:lnTo>
                  <a:pt x="302073" y="281752"/>
                </a:lnTo>
                <a:lnTo>
                  <a:pt x="30207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5400000">
            <a:off x="16216548" y="1071412"/>
            <a:ext cx="2533438" cy="1026969"/>
            <a:chOff x="0" y="0"/>
            <a:chExt cx="3377917" cy="1369292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79368" y="135106"/>
              <a:ext cx="955275" cy="995078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519706" y="995474"/>
              <a:ext cx="358866" cy="373819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66029"/>
              <a:ext cx="331596" cy="345413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-4828910">
            <a:off x="-153309" y="7984202"/>
            <a:ext cx="2479845" cy="1005244"/>
            <a:chOff x="0" y="0"/>
            <a:chExt cx="3306460" cy="1340326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31149" y="132248"/>
              <a:ext cx="935067" cy="974028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487557" y="974415"/>
              <a:ext cx="351274" cy="365911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54055"/>
              <a:ext cx="324581" cy="338106"/>
            </a:xfrm>
            <a:prstGeom prst="rect">
              <a:avLst/>
            </a:prstGeom>
          </p:spPr>
        </p:pic>
      </p:grpSp>
      <p:sp>
        <p:nvSpPr>
          <p:cNvPr name="Freeform 19" id="19"/>
          <p:cNvSpPr/>
          <p:nvPr/>
        </p:nvSpPr>
        <p:spPr>
          <a:xfrm flipH="false" flipV="false" rot="0">
            <a:off x="2771901" y="2172326"/>
            <a:ext cx="6160823" cy="6314498"/>
          </a:xfrm>
          <a:custGeom>
            <a:avLst/>
            <a:gdLst/>
            <a:ahLst/>
            <a:cxnLst/>
            <a:rect r="r" b="b" t="t" l="l"/>
            <a:pathLst>
              <a:path h="6314498" w="6160823">
                <a:moveTo>
                  <a:pt x="0" y="0"/>
                </a:moveTo>
                <a:lnTo>
                  <a:pt x="6160823" y="0"/>
                </a:lnTo>
                <a:lnTo>
                  <a:pt x="6160823" y="6314498"/>
                </a:lnTo>
                <a:lnTo>
                  <a:pt x="0" y="6314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47" t="0" r="-1247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82856" y="2172648"/>
            <a:ext cx="6160823" cy="6314498"/>
          </a:xfrm>
          <a:custGeom>
            <a:avLst/>
            <a:gdLst/>
            <a:ahLst/>
            <a:cxnLst/>
            <a:rect r="r" b="b" t="t" l="l"/>
            <a:pathLst>
              <a:path h="6314498" w="6160823">
                <a:moveTo>
                  <a:pt x="0" y="0"/>
                </a:moveTo>
                <a:lnTo>
                  <a:pt x="6160824" y="0"/>
                </a:lnTo>
                <a:lnTo>
                  <a:pt x="6160824" y="6314498"/>
                </a:lnTo>
                <a:lnTo>
                  <a:pt x="0" y="631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96" t="0" r="-4396" b="-614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896265" y="9703395"/>
            <a:ext cx="6829420" cy="1167210"/>
          </a:xfrm>
          <a:custGeom>
            <a:avLst/>
            <a:gdLst/>
            <a:ahLst/>
            <a:cxnLst/>
            <a:rect r="r" b="b" t="t" l="l"/>
            <a:pathLst>
              <a:path h="1167210" w="6829420">
                <a:moveTo>
                  <a:pt x="0" y="0"/>
                </a:moveTo>
                <a:lnTo>
                  <a:pt x="6829420" y="0"/>
                </a:lnTo>
                <a:lnTo>
                  <a:pt x="6829420" y="1167210"/>
                </a:lnTo>
                <a:lnTo>
                  <a:pt x="0" y="1167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486583" y="9703395"/>
            <a:ext cx="6829420" cy="1167210"/>
          </a:xfrm>
          <a:custGeom>
            <a:avLst/>
            <a:gdLst/>
            <a:ahLst/>
            <a:cxnLst/>
            <a:rect r="r" b="b" t="t" l="l"/>
            <a:pathLst>
              <a:path h="1167210" w="6829420">
                <a:moveTo>
                  <a:pt x="0" y="0"/>
                </a:moveTo>
                <a:lnTo>
                  <a:pt x="6829420" y="0"/>
                </a:lnTo>
                <a:lnTo>
                  <a:pt x="6829420" y="1167210"/>
                </a:lnTo>
                <a:lnTo>
                  <a:pt x="0" y="11672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438174" y="8828315"/>
            <a:ext cx="374247" cy="935619"/>
          </a:xfrm>
          <a:custGeom>
            <a:avLst/>
            <a:gdLst/>
            <a:ahLst/>
            <a:cxnLst/>
            <a:rect r="r" b="b" t="t" l="l"/>
            <a:pathLst>
              <a:path h="935619" w="374247">
                <a:moveTo>
                  <a:pt x="0" y="0"/>
                </a:moveTo>
                <a:lnTo>
                  <a:pt x="374247" y="0"/>
                </a:lnTo>
                <a:lnTo>
                  <a:pt x="374247" y="935619"/>
                </a:lnTo>
                <a:lnTo>
                  <a:pt x="0" y="9356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826744" y="462979"/>
            <a:ext cx="14919071" cy="112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75"/>
              </a:lnSpc>
            </a:pPr>
            <a:r>
              <a:rPr lang="en-US" sz="7299">
                <a:solidFill>
                  <a:srgbClr val="FF63D8"/>
                </a:solidFill>
                <a:latin typeface="Arcade Gamer"/>
              </a:rPr>
              <a:t>THE SKY IS IN YOUR POT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6310975" y="8964662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161723" y="897854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8"/>
                </a:lnTo>
                <a:lnTo>
                  <a:pt x="0" y="5477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352457" y="8972217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3336639" y="9022240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923767" y="568071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8"/>
                </a:lnTo>
                <a:lnTo>
                  <a:pt x="0" y="43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2063712">
            <a:off x="14657268" y="1193861"/>
            <a:ext cx="2533438" cy="1026969"/>
            <a:chOff x="0" y="0"/>
            <a:chExt cx="3377917" cy="136929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79368" y="135106"/>
              <a:ext cx="955275" cy="995078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519706" y="995474"/>
              <a:ext cx="358866" cy="373819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66029"/>
              <a:ext cx="331596" cy="345413"/>
            </a:xfrm>
            <a:prstGeom prst="rect">
              <a:avLst/>
            </a:prstGeom>
          </p:spPr>
        </p:pic>
      </p:grpSp>
      <p:sp>
        <p:nvSpPr>
          <p:cNvPr name="Freeform 11" id="11"/>
          <p:cNvSpPr/>
          <p:nvPr/>
        </p:nvSpPr>
        <p:spPr>
          <a:xfrm flipH="false" flipV="false" rot="0">
            <a:off x="10972800" y="3975423"/>
            <a:ext cx="6079891" cy="3860731"/>
          </a:xfrm>
          <a:custGeom>
            <a:avLst/>
            <a:gdLst/>
            <a:ahLst/>
            <a:cxnLst/>
            <a:rect r="r" b="b" t="t" l="l"/>
            <a:pathLst>
              <a:path h="3860731" w="6079891">
                <a:moveTo>
                  <a:pt x="0" y="0"/>
                </a:moveTo>
                <a:lnTo>
                  <a:pt x="6079891" y="0"/>
                </a:lnTo>
                <a:lnTo>
                  <a:pt x="6079891" y="3860731"/>
                </a:lnTo>
                <a:lnTo>
                  <a:pt x="0" y="38607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-3904997">
            <a:off x="-238019" y="2096793"/>
            <a:ext cx="2533438" cy="1026969"/>
            <a:chOff x="0" y="0"/>
            <a:chExt cx="3377917" cy="1369292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79368" y="135106"/>
              <a:ext cx="955275" cy="995078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519706" y="995474"/>
              <a:ext cx="358866" cy="373819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6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66029"/>
              <a:ext cx="331596" cy="345413"/>
            </a:xfrm>
            <a:prstGeom prst="rect">
              <a:avLst/>
            </a:prstGeom>
          </p:spPr>
        </p:pic>
      </p:grpSp>
      <p:sp>
        <p:nvSpPr>
          <p:cNvPr name="Freeform 16" id="16"/>
          <p:cNvSpPr/>
          <p:nvPr/>
        </p:nvSpPr>
        <p:spPr>
          <a:xfrm flipH="false" flipV="false" rot="1180004">
            <a:off x="10124451" y="175082"/>
            <a:ext cx="5442599" cy="3064526"/>
          </a:xfrm>
          <a:custGeom>
            <a:avLst/>
            <a:gdLst/>
            <a:ahLst/>
            <a:cxnLst/>
            <a:rect r="r" b="b" t="t" l="l"/>
            <a:pathLst>
              <a:path h="3064526" w="5442599">
                <a:moveTo>
                  <a:pt x="0" y="0"/>
                </a:moveTo>
                <a:lnTo>
                  <a:pt x="5442599" y="0"/>
                </a:lnTo>
                <a:lnTo>
                  <a:pt x="5442599" y="3064527"/>
                </a:lnTo>
                <a:lnTo>
                  <a:pt x="0" y="30645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1000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58608" y="558546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02635" y="2192458"/>
            <a:ext cx="7848539" cy="6340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6"/>
              </a:lnSpc>
            </a:pPr>
            <a:r>
              <a:rPr lang="en-US" sz="6300">
                <a:solidFill>
                  <a:srgbClr val="FF63D8"/>
                </a:solidFill>
                <a:latin typeface="Arcade Gamer"/>
              </a:rPr>
              <a:t>WHY GAMIFICATION IS THE KEY TO CAPTURE THE INTEREST OF YOUNG LEARNERS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453975" y="8702675"/>
            <a:ext cx="6413867" cy="1111250"/>
            <a:chOff x="0" y="0"/>
            <a:chExt cx="1689249" cy="292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9249" cy="292675"/>
            </a:xfrm>
            <a:custGeom>
              <a:avLst/>
              <a:gdLst/>
              <a:ahLst/>
              <a:cxnLst/>
              <a:rect r="r" b="b" t="t" l="l"/>
              <a:pathLst>
                <a:path h="292675" w="1689249">
                  <a:moveTo>
                    <a:pt x="59146" y="0"/>
                  </a:moveTo>
                  <a:lnTo>
                    <a:pt x="1630103" y="0"/>
                  </a:lnTo>
                  <a:cubicBezTo>
                    <a:pt x="1645790" y="0"/>
                    <a:pt x="1660834" y="6231"/>
                    <a:pt x="1671926" y="17323"/>
                  </a:cubicBezTo>
                  <a:cubicBezTo>
                    <a:pt x="1683018" y="28415"/>
                    <a:pt x="1689249" y="43459"/>
                    <a:pt x="1689249" y="59146"/>
                  </a:cubicBezTo>
                  <a:lnTo>
                    <a:pt x="1689249" y="233529"/>
                  </a:lnTo>
                  <a:cubicBezTo>
                    <a:pt x="1689249" y="249215"/>
                    <a:pt x="1683018" y="264259"/>
                    <a:pt x="1671926" y="275351"/>
                  </a:cubicBezTo>
                  <a:cubicBezTo>
                    <a:pt x="1660834" y="286443"/>
                    <a:pt x="1645790" y="292675"/>
                    <a:pt x="1630103" y="292675"/>
                  </a:cubicBezTo>
                  <a:lnTo>
                    <a:pt x="59146" y="292675"/>
                  </a:lnTo>
                  <a:cubicBezTo>
                    <a:pt x="26481" y="292675"/>
                    <a:pt x="0" y="266194"/>
                    <a:pt x="0" y="233529"/>
                  </a:cubicBezTo>
                  <a:lnTo>
                    <a:pt x="0" y="59146"/>
                  </a:lnTo>
                  <a:cubicBezTo>
                    <a:pt x="0" y="26481"/>
                    <a:pt x="26481" y="0"/>
                    <a:pt x="59146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Arcade Gamer"/>
                  <a:hlinkClick r:id="rId4" action="ppaction://hlinksldjump"/>
                </a:rPr>
                <a:t>back to realIty</a:t>
              </a:r>
            </a:p>
            <a:p>
              <a:pPr algn="ctr">
                <a:lnSpc>
                  <a:spcPts val="9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4000" y="2032053"/>
            <a:ext cx="8481431" cy="5385018"/>
            <a:chOff x="0" y="0"/>
            <a:chExt cx="11308575" cy="7180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08575" cy="7180024"/>
            </a:xfrm>
            <a:custGeom>
              <a:avLst/>
              <a:gdLst/>
              <a:ahLst/>
              <a:cxnLst/>
              <a:rect r="r" b="b" t="t" l="l"/>
              <a:pathLst>
                <a:path h="7180024" w="11308575">
                  <a:moveTo>
                    <a:pt x="0" y="0"/>
                  </a:moveTo>
                  <a:lnTo>
                    <a:pt x="11308575" y="0"/>
                  </a:lnTo>
                  <a:lnTo>
                    <a:pt x="11308575" y="7180024"/>
                  </a:lnTo>
                  <a:lnTo>
                    <a:pt x="0" y="7180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-162500"/>
              </a:stretch>
            </a:blipFill>
          </p:spPr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371819" y="420531"/>
              <a:ext cx="10564936" cy="6338962"/>
              <a:chOff x="0" y="0"/>
              <a:chExt cx="6350000" cy="381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3810000"/>
              </a:xfrm>
              <a:custGeom>
                <a:avLst/>
                <a:gdLst/>
                <a:ahLst/>
                <a:cxnLst/>
                <a:rect r="r" b="b" t="t" l="l"/>
                <a:pathLst>
                  <a:path h="3810000" w="6350000">
                    <a:moveTo>
                      <a:pt x="0" y="3175000"/>
                    </a:moveTo>
                    <a:lnTo>
                      <a:pt x="0" y="635000"/>
                    </a:lnTo>
                    <a:cubicBezTo>
                      <a:pt x="0" y="284480"/>
                      <a:pt x="284480" y="0"/>
                      <a:pt x="635000" y="0"/>
                    </a:cubicBezTo>
                    <a:lnTo>
                      <a:pt x="5715000" y="0"/>
                    </a:lnTo>
                    <a:cubicBezTo>
                      <a:pt x="6065520" y="0"/>
                      <a:pt x="6350000" y="284480"/>
                      <a:pt x="6350000" y="635000"/>
                    </a:cubicBezTo>
                    <a:lnTo>
                      <a:pt x="6350000" y="3175000"/>
                    </a:lnTo>
                    <a:cubicBezTo>
                      <a:pt x="6350000" y="3525520"/>
                      <a:pt x="6065520" y="3810000"/>
                      <a:pt x="5715000" y="3810000"/>
                    </a:cubicBezTo>
                    <a:lnTo>
                      <a:pt x="635000" y="3810000"/>
                    </a:lnTo>
                    <a:cubicBezTo>
                      <a:pt x="284480" y="3810000"/>
                      <a:pt x="0" y="3525520"/>
                      <a:pt x="0" y="317500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61111" r="0" b="-61111"/>
                </a:stretch>
              </a:blip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3810000"/>
              </a:xfrm>
              <a:custGeom>
                <a:avLst/>
                <a:gdLst/>
                <a:ahLst/>
                <a:cxnLst/>
                <a:rect r="r" b="b" t="t" l="l"/>
                <a:pathLst>
                  <a:path h="3810000" w="6350000">
                    <a:moveTo>
                      <a:pt x="5715000" y="19050"/>
                    </a:moveTo>
                    <a:cubicBezTo>
                      <a:pt x="6054090" y="19050"/>
                      <a:pt x="6330950" y="295910"/>
                      <a:pt x="6330950" y="635000"/>
                    </a:cubicBezTo>
                    <a:lnTo>
                      <a:pt x="6330950" y="3175000"/>
                    </a:lnTo>
                    <a:cubicBezTo>
                      <a:pt x="6330950" y="3514090"/>
                      <a:pt x="6054090" y="3790950"/>
                      <a:pt x="5715000" y="3790950"/>
                    </a:cubicBezTo>
                    <a:lnTo>
                      <a:pt x="635000" y="3790950"/>
                    </a:lnTo>
                    <a:cubicBezTo>
                      <a:pt x="295910" y="3790950"/>
                      <a:pt x="19050" y="3514090"/>
                      <a:pt x="19050" y="3175000"/>
                    </a:cubicBezTo>
                    <a:lnTo>
                      <a:pt x="19050" y="635000"/>
                    </a:lnTo>
                    <a:cubicBezTo>
                      <a:pt x="19050" y="295910"/>
                      <a:pt x="295910" y="19050"/>
                      <a:pt x="635000" y="19050"/>
                    </a:cubicBezTo>
                    <a:lnTo>
                      <a:pt x="5715000" y="19050"/>
                    </a:lnTo>
                    <a:moveTo>
                      <a:pt x="5715000" y="0"/>
                    </a:moveTo>
                    <a:lnTo>
                      <a:pt x="635000" y="0"/>
                    </a:lnTo>
                    <a:cubicBezTo>
                      <a:pt x="284480" y="0"/>
                      <a:pt x="0" y="284480"/>
                      <a:pt x="0" y="635000"/>
                    </a:cubicBezTo>
                    <a:lnTo>
                      <a:pt x="0" y="3175000"/>
                    </a:lnTo>
                    <a:cubicBezTo>
                      <a:pt x="0" y="3525520"/>
                      <a:pt x="284480" y="3810000"/>
                      <a:pt x="635000" y="3810000"/>
                    </a:cubicBezTo>
                    <a:lnTo>
                      <a:pt x="5715000" y="3810000"/>
                    </a:lnTo>
                    <a:cubicBezTo>
                      <a:pt x="6065520" y="3810000"/>
                      <a:pt x="6350000" y="3525520"/>
                      <a:pt x="6350000" y="3175000"/>
                    </a:cubicBezTo>
                    <a:lnTo>
                      <a:pt x="6350000" y="635000"/>
                    </a:lnTo>
                    <a:cubicBezTo>
                      <a:pt x="6350000" y="284480"/>
                      <a:pt x="6065520" y="0"/>
                      <a:pt x="5715000" y="0"/>
                    </a:cubicBezTo>
                    <a:lnTo>
                      <a:pt x="5715000" y="0"/>
                    </a:lnTo>
                    <a:close/>
                  </a:path>
                </a:pathLst>
              </a:custGeom>
              <a:solidFill>
                <a:srgbClr val="CB34A5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true" flipV="false" rot="0">
              <a:off x="3654705" y="2732335"/>
              <a:ext cx="458985" cy="428108"/>
            </a:xfrm>
            <a:custGeom>
              <a:avLst/>
              <a:gdLst/>
              <a:ahLst/>
              <a:cxnLst/>
              <a:rect r="r" b="b" t="t" l="l"/>
              <a:pathLst>
                <a:path h="428108" w="458985">
                  <a:moveTo>
                    <a:pt x="458985" y="0"/>
                  </a:moveTo>
                  <a:lnTo>
                    <a:pt x="0" y="0"/>
                  </a:lnTo>
                  <a:lnTo>
                    <a:pt x="0" y="428108"/>
                  </a:lnTo>
                  <a:lnTo>
                    <a:pt x="458985" y="428108"/>
                  </a:lnTo>
                  <a:lnTo>
                    <a:pt x="45898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92811" y="614991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3"/>
                </a:lnTo>
                <a:lnTo>
                  <a:pt x="0" y="4644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30576" y="665715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7" y="0"/>
                </a:lnTo>
                <a:lnTo>
                  <a:pt x="2193867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92811" y="1957832"/>
            <a:ext cx="7868097" cy="63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75"/>
              </a:lnSpc>
            </a:pPr>
            <a:r>
              <a:rPr lang="en-US" sz="7299">
                <a:solidFill>
                  <a:srgbClr val="FF63D8"/>
                </a:solidFill>
                <a:latin typeface="Arcade Gamer"/>
              </a:rPr>
              <a:t>HAVE YOU EVER  STUDIED WITH BACKGROUND MUSIC?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5091993" y="333723"/>
            <a:ext cx="2533438" cy="1026969"/>
            <a:chOff x="0" y="0"/>
            <a:chExt cx="3377917" cy="1369292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4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-1221735">
              <a:off x="2279368" y="135106"/>
              <a:ext cx="955275" cy="995078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4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1519706" y="995474"/>
              <a:ext cx="358866" cy="373819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4">
              <a:alphaModFix amt="71000"/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66029"/>
              <a:ext cx="331596" cy="3454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3467" t="2379" r="13627" b="2039"/>
          <a:stretch>
            <a:fillRect/>
          </a:stretch>
        </p:blipFill>
        <p:spPr>
          <a:xfrm flipH="false" flipV="false" rot="0">
            <a:off x="2754831" y="431749"/>
            <a:ext cx="12778337" cy="9423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9842" y="1852801"/>
            <a:ext cx="18647685" cy="11222504"/>
            <a:chOff x="0" y="0"/>
            <a:chExt cx="24863580" cy="14963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977575"/>
              <a:ext cx="24863580" cy="13985764"/>
            </a:xfrm>
            <a:custGeom>
              <a:avLst/>
              <a:gdLst/>
              <a:ahLst/>
              <a:cxnLst/>
              <a:rect r="r" b="b" t="t" l="l"/>
              <a:pathLst>
                <a:path h="13985764" w="24863580">
                  <a:moveTo>
                    <a:pt x="0" y="0"/>
                  </a:moveTo>
                  <a:lnTo>
                    <a:pt x="24863580" y="0"/>
                  </a:lnTo>
                  <a:lnTo>
                    <a:pt x="24863580" y="13985763"/>
                  </a:lnTo>
                  <a:lnTo>
                    <a:pt x="0" y="1398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260332" y="0"/>
              <a:ext cx="12313762" cy="2087887"/>
              <a:chOff x="0" y="0"/>
              <a:chExt cx="2432348" cy="4124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32348" cy="412422"/>
              </a:xfrm>
              <a:custGeom>
                <a:avLst/>
                <a:gdLst/>
                <a:ahLst/>
                <a:cxnLst/>
                <a:rect r="r" b="b" t="t" l="l"/>
                <a:pathLst>
                  <a:path h="412422" w="2432348">
                    <a:moveTo>
                      <a:pt x="41076" y="0"/>
                    </a:moveTo>
                    <a:lnTo>
                      <a:pt x="2391272" y="0"/>
                    </a:lnTo>
                    <a:cubicBezTo>
                      <a:pt x="2402166" y="0"/>
                      <a:pt x="2412614" y="4328"/>
                      <a:pt x="2420317" y="12031"/>
                    </a:cubicBezTo>
                    <a:cubicBezTo>
                      <a:pt x="2428021" y="19734"/>
                      <a:pt x="2432348" y="30182"/>
                      <a:pt x="2432348" y="41076"/>
                    </a:cubicBezTo>
                    <a:lnTo>
                      <a:pt x="2432348" y="371346"/>
                    </a:lnTo>
                    <a:cubicBezTo>
                      <a:pt x="2432348" y="394032"/>
                      <a:pt x="2413958" y="412422"/>
                      <a:pt x="2391272" y="412422"/>
                    </a:cubicBezTo>
                    <a:lnTo>
                      <a:pt x="41076" y="412422"/>
                    </a:lnTo>
                    <a:cubicBezTo>
                      <a:pt x="18391" y="412422"/>
                      <a:pt x="0" y="394032"/>
                      <a:pt x="0" y="371346"/>
                    </a:cubicBezTo>
                    <a:lnTo>
                      <a:pt x="0" y="41076"/>
                    </a:lnTo>
                    <a:cubicBezTo>
                      <a:pt x="0" y="18391"/>
                      <a:pt x="18391" y="0"/>
                      <a:pt x="4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138849" y="251087"/>
              <a:ext cx="11972573" cy="168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96"/>
                </a:lnSpc>
              </a:pPr>
              <a:r>
                <a:rPr lang="en-US" sz="8300">
                  <a:solidFill>
                    <a:srgbClr val="FF63D8"/>
                  </a:solidFill>
                  <a:latin typeface="Arcade Gamer"/>
                </a:rPr>
                <a:t>SOME ITEMS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68456" y="8547209"/>
            <a:ext cx="7324230" cy="1495425"/>
            <a:chOff x="0" y="0"/>
            <a:chExt cx="5525504" cy="1128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5504" cy="1128170"/>
            </a:xfrm>
            <a:custGeom>
              <a:avLst/>
              <a:gdLst/>
              <a:ahLst/>
              <a:cxnLst/>
              <a:rect r="r" b="b" t="t" l="l"/>
              <a:pathLst>
                <a:path h="1128170" w="5525504">
                  <a:moveTo>
                    <a:pt x="31711" y="0"/>
                  </a:moveTo>
                  <a:lnTo>
                    <a:pt x="5493793" y="0"/>
                  </a:lnTo>
                  <a:cubicBezTo>
                    <a:pt x="5511307" y="0"/>
                    <a:pt x="5525504" y="14197"/>
                    <a:pt x="5525504" y="31711"/>
                  </a:cubicBezTo>
                  <a:lnTo>
                    <a:pt x="5525504" y="1096459"/>
                  </a:lnTo>
                  <a:cubicBezTo>
                    <a:pt x="5525504" y="1104869"/>
                    <a:pt x="5522163" y="1112935"/>
                    <a:pt x="5516216" y="1118882"/>
                  </a:cubicBezTo>
                  <a:cubicBezTo>
                    <a:pt x="5510269" y="1124829"/>
                    <a:pt x="5502204" y="1128170"/>
                    <a:pt x="5493793" y="1128170"/>
                  </a:cubicBezTo>
                  <a:lnTo>
                    <a:pt x="31711" y="1128170"/>
                  </a:lnTo>
                  <a:cubicBezTo>
                    <a:pt x="14197" y="1128170"/>
                    <a:pt x="0" y="1113973"/>
                    <a:pt x="0" y="1096459"/>
                  </a:cubicBezTo>
                  <a:lnTo>
                    <a:pt x="0" y="31711"/>
                  </a:lnTo>
                  <a:cubicBezTo>
                    <a:pt x="0" y="23301"/>
                    <a:pt x="3341" y="15235"/>
                    <a:pt x="9288" y="9288"/>
                  </a:cubicBezTo>
                  <a:cubicBezTo>
                    <a:pt x="15235" y="3341"/>
                    <a:pt x="23301" y="0"/>
                    <a:pt x="317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Tip: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How: 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823964" y="755294"/>
            <a:ext cx="862336" cy="327152"/>
            <a:chOff x="0" y="0"/>
            <a:chExt cx="1149782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403069" y="755294"/>
            <a:ext cx="908861" cy="327152"/>
            <a:chOff x="0" y="0"/>
            <a:chExt cx="1211815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3601700" y="4470678"/>
            <a:ext cx="3662115" cy="2441410"/>
          </a:xfrm>
          <a:custGeom>
            <a:avLst/>
            <a:gdLst/>
            <a:ahLst/>
            <a:cxnLst/>
            <a:rect r="r" b="b" t="t" l="l"/>
            <a:pathLst>
              <a:path h="2441410" w="3662115">
                <a:moveTo>
                  <a:pt x="0" y="0"/>
                </a:moveTo>
                <a:lnTo>
                  <a:pt x="3662115" y="0"/>
                </a:lnTo>
                <a:lnTo>
                  <a:pt x="3662115" y="2441410"/>
                </a:lnTo>
                <a:lnTo>
                  <a:pt x="0" y="24414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764651" y="4077691"/>
            <a:ext cx="2567697" cy="2567697"/>
          </a:xfrm>
          <a:custGeom>
            <a:avLst/>
            <a:gdLst/>
            <a:ahLst/>
            <a:cxnLst/>
            <a:rect r="r" b="b" t="t" l="l"/>
            <a:pathLst>
              <a:path h="2567697" w="2567697">
                <a:moveTo>
                  <a:pt x="0" y="0"/>
                </a:moveTo>
                <a:lnTo>
                  <a:pt x="2567698" y="0"/>
                </a:lnTo>
                <a:lnTo>
                  <a:pt x="2567698" y="2567697"/>
                </a:lnTo>
                <a:lnTo>
                  <a:pt x="0" y="256769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18452" y="3887165"/>
            <a:ext cx="3024923" cy="3024923"/>
          </a:xfrm>
          <a:custGeom>
            <a:avLst/>
            <a:gdLst/>
            <a:ahLst/>
            <a:cxnLst/>
            <a:rect r="r" b="b" t="t" l="l"/>
            <a:pathLst>
              <a:path h="3024923" w="3024923">
                <a:moveTo>
                  <a:pt x="0" y="0"/>
                </a:moveTo>
                <a:lnTo>
                  <a:pt x="3024923" y="0"/>
                </a:lnTo>
                <a:lnTo>
                  <a:pt x="3024923" y="3024923"/>
                </a:lnTo>
                <a:lnTo>
                  <a:pt x="0" y="302492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217293" y="3419640"/>
            <a:ext cx="4044413" cy="4044413"/>
          </a:xfrm>
          <a:custGeom>
            <a:avLst/>
            <a:gdLst/>
            <a:ahLst/>
            <a:cxnLst/>
            <a:rect r="r" b="b" t="t" l="l"/>
            <a:pathLst>
              <a:path h="4044413" w="4044413">
                <a:moveTo>
                  <a:pt x="0" y="0"/>
                </a:moveTo>
                <a:lnTo>
                  <a:pt x="4044414" y="0"/>
                </a:lnTo>
                <a:lnTo>
                  <a:pt x="4044414" y="4044413"/>
                </a:lnTo>
                <a:lnTo>
                  <a:pt x="0" y="404441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spoon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the pot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recipe book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glasses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9842" y="1852801"/>
            <a:ext cx="18647685" cy="11222504"/>
            <a:chOff x="0" y="0"/>
            <a:chExt cx="24863580" cy="14963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977575"/>
              <a:ext cx="24863580" cy="13985764"/>
            </a:xfrm>
            <a:custGeom>
              <a:avLst/>
              <a:gdLst/>
              <a:ahLst/>
              <a:cxnLst/>
              <a:rect r="r" b="b" t="t" l="l"/>
              <a:pathLst>
                <a:path h="13985764" w="24863580">
                  <a:moveTo>
                    <a:pt x="0" y="0"/>
                  </a:moveTo>
                  <a:lnTo>
                    <a:pt x="24863580" y="0"/>
                  </a:lnTo>
                  <a:lnTo>
                    <a:pt x="24863580" y="13985763"/>
                  </a:lnTo>
                  <a:lnTo>
                    <a:pt x="0" y="1398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260332" y="0"/>
              <a:ext cx="12313762" cy="2087887"/>
              <a:chOff x="0" y="0"/>
              <a:chExt cx="2432348" cy="4124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32348" cy="412422"/>
              </a:xfrm>
              <a:custGeom>
                <a:avLst/>
                <a:gdLst/>
                <a:ahLst/>
                <a:cxnLst/>
                <a:rect r="r" b="b" t="t" l="l"/>
                <a:pathLst>
                  <a:path h="412422" w="2432348">
                    <a:moveTo>
                      <a:pt x="41076" y="0"/>
                    </a:moveTo>
                    <a:lnTo>
                      <a:pt x="2391272" y="0"/>
                    </a:lnTo>
                    <a:cubicBezTo>
                      <a:pt x="2402166" y="0"/>
                      <a:pt x="2412614" y="4328"/>
                      <a:pt x="2420317" y="12031"/>
                    </a:cubicBezTo>
                    <a:cubicBezTo>
                      <a:pt x="2428021" y="19734"/>
                      <a:pt x="2432348" y="30182"/>
                      <a:pt x="2432348" y="41076"/>
                    </a:cubicBezTo>
                    <a:lnTo>
                      <a:pt x="2432348" y="371346"/>
                    </a:lnTo>
                    <a:cubicBezTo>
                      <a:pt x="2432348" y="394032"/>
                      <a:pt x="2413958" y="412422"/>
                      <a:pt x="2391272" y="412422"/>
                    </a:cubicBezTo>
                    <a:lnTo>
                      <a:pt x="41076" y="412422"/>
                    </a:lnTo>
                    <a:cubicBezTo>
                      <a:pt x="18391" y="412422"/>
                      <a:pt x="0" y="394032"/>
                      <a:pt x="0" y="371346"/>
                    </a:cubicBezTo>
                    <a:lnTo>
                      <a:pt x="0" y="41076"/>
                    </a:lnTo>
                    <a:cubicBezTo>
                      <a:pt x="0" y="18391"/>
                      <a:pt x="18391" y="0"/>
                      <a:pt x="4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138849" y="251087"/>
              <a:ext cx="11972573" cy="1684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296"/>
                </a:lnSpc>
              </a:pPr>
              <a:r>
                <a:rPr lang="en-US" sz="8300">
                  <a:solidFill>
                    <a:srgbClr val="FF63D8"/>
                  </a:solidFill>
                  <a:latin typeface="Arcade Gamer"/>
                </a:rPr>
                <a:t>SOME ITEMS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68456" y="8547209"/>
            <a:ext cx="7324230" cy="1495425"/>
            <a:chOff x="0" y="0"/>
            <a:chExt cx="5525504" cy="1128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5504" cy="1128170"/>
            </a:xfrm>
            <a:custGeom>
              <a:avLst/>
              <a:gdLst/>
              <a:ahLst/>
              <a:cxnLst/>
              <a:rect r="r" b="b" t="t" l="l"/>
              <a:pathLst>
                <a:path h="1128170" w="5525504">
                  <a:moveTo>
                    <a:pt x="31711" y="0"/>
                  </a:moveTo>
                  <a:lnTo>
                    <a:pt x="5493793" y="0"/>
                  </a:lnTo>
                  <a:cubicBezTo>
                    <a:pt x="5511307" y="0"/>
                    <a:pt x="5525504" y="14197"/>
                    <a:pt x="5525504" y="31711"/>
                  </a:cubicBezTo>
                  <a:lnTo>
                    <a:pt x="5525504" y="1096459"/>
                  </a:lnTo>
                  <a:cubicBezTo>
                    <a:pt x="5525504" y="1104869"/>
                    <a:pt x="5522163" y="1112935"/>
                    <a:pt x="5516216" y="1118882"/>
                  </a:cubicBezTo>
                  <a:cubicBezTo>
                    <a:pt x="5510269" y="1124829"/>
                    <a:pt x="5502204" y="1128170"/>
                    <a:pt x="5493793" y="1128170"/>
                  </a:cubicBezTo>
                  <a:lnTo>
                    <a:pt x="31711" y="1128170"/>
                  </a:lnTo>
                  <a:cubicBezTo>
                    <a:pt x="14197" y="1128170"/>
                    <a:pt x="0" y="1113973"/>
                    <a:pt x="0" y="1096459"/>
                  </a:cubicBezTo>
                  <a:lnTo>
                    <a:pt x="0" y="31711"/>
                  </a:lnTo>
                  <a:cubicBezTo>
                    <a:pt x="0" y="23301"/>
                    <a:pt x="3341" y="15235"/>
                    <a:pt x="9288" y="9288"/>
                  </a:cubicBezTo>
                  <a:cubicBezTo>
                    <a:pt x="15235" y="3341"/>
                    <a:pt x="23301" y="0"/>
                    <a:pt x="317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Tip: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 Use links to go to a different page inside your presentation. </a:t>
              </a:r>
            </a:p>
            <a:p>
              <a:pPr>
                <a:lnSpc>
                  <a:spcPts val="2100"/>
                </a:lnSpc>
              </a:pPr>
            </a:p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How: 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995602" y="806017"/>
            <a:ext cx="862336" cy="327152"/>
            <a:chOff x="0" y="0"/>
            <a:chExt cx="1149782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403069" y="755294"/>
            <a:ext cx="908861" cy="327152"/>
            <a:chOff x="0" y="0"/>
            <a:chExt cx="1211815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8" id="28"/>
          <p:cNvSpPr/>
          <p:nvPr/>
        </p:nvSpPr>
        <p:spPr>
          <a:xfrm flipH="false" flipV="false" rot="0">
            <a:off x="13601700" y="4035512"/>
            <a:ext cx="3662115" cy="2441410"/>
          </a:xfrm>
          <a:custGeom>
            <a:avLst/>
            <a:gdLst/>
            <a:ahLst/>
            <a:cxnLst/>
            <a:rect r="r" b="b" t="t" l="l"/>
            <a:pathLst>
              <a:path h="2441410" w="3662115">
                <a:moveTo>
                  <a:pt x="0" y="0"/>
                </a:moveTo>
                <a:lnTo>
                  <a:pt x="3662115" y="0"/>
                </a:lnTo>
                <a:lnTo>
                  <a:pt x="3662115" y="2441410"/>
                </a:lnTo>
                <a:lnTo>
                  <a:pt x="0" y="244141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199" t="0" r="-9199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860605" y="4396632"/>
            <a:ext cx="3993790" cy="2248756"/>
          </a:xfrm>
          <a:custGeom>
            <a:avLst/>
            <a:gdLst/>
            <a:ahLst/>
            <a:cxnLst/>
            <a:rect r="r" b="b" t="t" l="l"/>
            <a:pathLst>
              <a:path h="2248756" w="3993790">
                <a:moveTo>
                  <a:pt x="0" y="0"/>
                </a:moveTo>
                <a:lnTo>
                  <a:pt x="3993790" y="0"/>
                </a:lnTo>
                <a:lnTo>
                  <a:pt x="3993790" y="2248756"/>
                </a:lnTo>
                <a:lnTo>
                  <a:pt x="0" y="224875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86300" y="3992898"/>
            <a:ext cx="4710822" cy="2652490"/>
          </a:xfrm>
          <a:custGeom>
            <a:avLst/>
            <a:gdLst/>
            <a:ahLst/>
            <a:cxnLst/>
            <a:rect r="r" b="b" t="t" l="l"/>
            <a:pathLst>
              <a:path h="2652490" w="4710822">
                <a:moveTo>
                  <a:pt x="0" y="0"/>
                </a:moveTo>
                <a:lnTo>
                  <a:pt x="4710822" y="0"/>
                </a:lnTo>
                <a:lnTo>
                  <a:pt x="4710822" y="2652490"/>
                </a:lnTo>
                <a:lnTo>
                  <a:pt x="0" y="2652490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373705" y="4396632"/>
            <a:ext cx="3694595" cy="2080290"/>
          </a:xfrm>
          <a:custGeom>
            <a:avLst/>
            <a:gdLst/>
            <a:ahLst/>
            <a:cxnLst/>
            <a:rect r="r" b="b" t="t" l="l"/>
            <a:pathLst>
              <a:path h="2080290" w="3694595">
                <a:moveTo>
                  <a:pt x="0" y="0"/>
                </a:moveTo>
                <a:lnTo>
                  <a:pt x="3694595" y="0"/>
                </a:lnTo>
                <a:lnTo>
                  <a:pt x="3694595" y="2080290"/>
                </a:lnTo>
                <a:lnTo>
                  <a:pt x="0" y="208029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patatoes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garlic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onions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radio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9685" y="1028700"/>
            <a:ext cx="18647685" cy="11222504"/>
            <a:chOff x="0" y="0"/>
            <a:chExt cx="24863580" cy="149633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977575"/>
              <a:ext cx="24863580" cy="13985764"/>
            </a:xfrm>
            <a:custGeom>
              <a:avLst/>
              <a:gdLst/>
              <a:ahLst/>
              <a:cxnLst/>
              <a:rect r="r" b="b" t="t" l="l"/>
              <a:pathLst>
                <a:path h="13985764" w="24863580">
                  <a:moveTo>
                    <a:pt x="0" y="0"/>
                  </a:moveTo>
                  <a:lnTo>
                    <a:pt x="24863580" y="0"/>
                  </a:lnTo>
                  <a:lnTo>
                    <a:pt x="24863580" y="13985763"/>
                  </a:lnTo>
                  <a:lnTo>
                    <a:pt x="0" y="1398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260332" y="0"/>
              <a:ext cx="12313762" cy="2087887"/>
              <a:chOff x="0" y="0"/>
              <a:chExt cx="2432348" cy="41242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432348" cy="412422"/>
              </a:xfrm>
              <a:custGeom>
                <a:avLst/>
                <a:gdLst/>
                <a:ahLst/>
                <a:cxnLst/>
                <a:rect r="r" b="b" t="t" l="l"/>
                <a:pathLst>
                  <a:path h="412422" w="2432348">
                    <a:moveTo>
                      <a:pt x="41076" y="0"/>
                    </a:moveTo>
                    <a:lnTo>
                      <a:pt x="2391272" y="0"/>
                    </a:lnTo>
                    <a:cubicBezTo>
                      <a:pt x="2402166" y="0"/>
                      <a:pt x="2412614" y="4328"/>
                      <a:pt x="2420317" y="12031"/>
                    </a:cubicBezTo>
                    <a:cubicBezTo>
                      <a:pt x="2428021" y="19734"/>
                      <a:pt x="2432348" y="30182"/>
                      <a:pt x="2432348" y="41076"/>
                    </a:cubicBezTo>
                    <a:lnTo>
                      <a:pt x="2432348" y="371346"/>
                    </a:lnTo>
                    <a:cubicBezTo>
                      <a:pt x="2432348" y="394032"/>
                      <a:pt x="2413958" y="412422"/>
                      <a:pt x="2391272" y="412422"/>
                    </a:cubicBezTo>
                    <a:lnTo>
                      <a:pt x="41076" y="412422"/>
                    </a:lnTo>
                    <a:cubicBezTo>
                      <a:pt x="18391" y="412422"/>
                      <a:pt x="0" y="394032"/>
                      <a:pt x="0" y="371346"/>
                    </a:cubicBezTo>
                    <a:lnTo>
                      <a:pt x="0" y="41076"/>
                    </a:lnTo>
                    <a:cubicBezTo>
                      <a:pt x="0" y="18391"/>
                      <a:pt x="18391" y="0"/>
                      <a:pt x="4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7625" cap="rnd">
                <a:solidFill>
                  <a:srgbClr val="21EF80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6587435" y="411616"/>
              <a:ext cx="12123569" cy="1434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839"/>
                </a:lnSpc>
              </a:pPr>
              <a:r>
                <a:rPr lang="en-US" sz="6999">
                  <a:solidFill>
                    <a:srgbClr val="FF63D8"/>
                  </a:solidFill>
                  <a:latin typeface="Arcade Gamer"/>
                </a:rPr>
                <a:t>ACHIEVEMENTS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639640" y="-32572"/>
            <a:ext cx="3033833" cy="1708239"/>
          </a:xfrm>
          <a:custGeom>
            <a:avLst/>
            <a:gdLst/>
            <a:ahLst/>
            <a:cxnLst/>
            <a:rect r="r" b="b" t="t" l="l"/>
            <a:pathLst>
              <a:path h="1708239" w="3033833">
                <a:moveTo>
                  <a:pt x="0" y="0"/>
                </a:moveTo>
                <a:lnTo>
                  <a:pt x="3033833" y="0"/>
                </a:lnTo>
                <a:lnTo>
                  <a:pt x="3033833" y="1708239"/>
                </a:lnTo>
                <a:lnTo>
                  <a:pt x="0" y="1708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1000"/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81628" y="5143500"/>
            <a:ext cx="1800896" cy="359826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964158" y="3522208"/>
            <a:ext cx="1802605" cy="1912968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46598" y="9703395"/>
            <a:ext cx="6829420" cy="1167210"/>
          </a:xfrm>
          <a:custGeom>
            <a:avLst/>
            <a:gdLst/>
            <a:ahLst/>
            <a:cxnLst/>
            <a:rect r="r" b="b" t="t" l="l"/>
            <a:pathLst>
              <a:path h="1167210" w="6829420">
                <a:moveTo>
                  <a:pt x="0" y="0"/>
                </a:moveTo>
                <a:lnTo>
                  <a:pt x="6829420" y="0"/>
                </a:lnTo>
                <a:lnTo>
                  <a:pt x="6829420" y="1167210"/>
                </a:lnTo>
                <a:lnTo>
                  <a:pt x="0" y="1167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67023" y="9703395"/>
            <a:ext cx="6829420" cy="1167210"/>
          </a:xfrm>
          <a:custGeom>
            <a:avLst/>
            <a:gdLst/>
            <a:ahLst/>
            <a:cxnLst/>
            <a:rect r="r" b="b" t="t" l="l"/>
            <a:pathLst>
              <a:path h="1167210" w="6829420">
                <a:moveTo>
                  <a:pt x="0" y="0"/>
                </a:moveTo>
                <a:lnTo>
                  <a:pt x="6829420" y="0"/>
                </a:lnTo>
                <a:lnTo>
                  <a:pt x="6829420" y="1167210"/>
                </a:lnTo>
                <a:lnTo>
                  <a:pt x="0" y="1167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91073" y="9703395"/>
            <a:ext cx="6829420" cy="1167210"/>
          </a:xfrm>
          <a:custGeom>
            <a:avLst/>
            <a:gdLst/>
            <a:ahLst/>
            <a:cxnLst/>
            <a:rect r="r" b="b" t="t" l="l"/>
            <a:pathLst>
              <a:path h="1167210" w="6829420">
                <a:moveTo>
                  <a:pt x="0" y="0"/>
                </a:moveTo>
                <a:lnTo>
                  <a:pt x="6829420" y="0"/>
                </a:lnTo>
                <a:lnTo>
                  <a:pt x="6829420" y="1167210"/>
                </a:lnTo>
                <a:lnTo>
                  <a:pt x="0" y="11672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156557" y="2877755"/>
            <a:ext cx="5686528" cy="3201874"/>
          </a:xfrm>
          <a:custGeom>
            <a:avLst/>
            <a:gdLst/>
            <a:ahLst/>
            <a:cxnLst/>
            <a:rect r="r" b="b" t="t" l="l"/>
            <a:pathLst>
              <a:path h="3201874" w="5686528">
                <a:moveTo>
                  <a:pt x="0" y="0"/>
                </a:moveTo>
                <a:lnTo>
                  <a:pt x="5686528" y="0"/>
                </a:lnTo>
                <a:lnTo>
                  <a:pt x="5686528" y="3201874"/>
                </a:lnTo>
                <a:lnTo>
                  <a:pt x="0" y="32018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77705" y="5963189"/>
            <a:ext cx="6208055" cy="3495527"/>
          </a:xfrm>
          <a:custGeom>
            <a:avLst/>
            <a:gdLst/>
            <a:ahLst/>
            <a:cxnLst/>
            <a:rect r="r" b="b" t="t" l="l"/>
            <a:pathLst>
              <a:path h="3495527" w="6208055">
                <a:moveTo>
                  <a:pt x="0" y="0"/>
                </a:moveTo>
                <a:lnTo>
                  <a:pt x="6208056" y="0"/>
                </a:lnTo>
                <a:lnTo>
                  <a:pt x="6208056" y="3495527"/>
                </a:lnTo>
                <a:lnTo>
                  <a:pt x="0" y="34955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58343" y="5435176"/>
            <a:ext cx="8083558" cy="4551553"/>
          </a:xfrm>
          <a:custGeom>
            <a:avLst/>
            <a:gdLst/>
            <a:ahLst/>
            <a:cxnLst/>
            <a:rect r="r" b="b" t="t" l="l"/>
            <a:pathLst>
              <a:path h="4551553" w="8083558">
                <a:moveTo>
                  <a:pt x="0" y="0"/>
                </a:moveTo>
                <a:lnTo>
                  <a:pt x="8083558" y="0"/>
                </a:lnTo>
                <a:lnTo>
                  <a:pt x="8083558" y="4551553"/>
                </a:lnTo>
                <a:lnTo>
                  <a:pt x="0" y="45515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80026" y="2899284"/>
            <a:ext cx="5986997" cy="3544767"/>
          </a:xfrm>
          <a:custGeom>
            <a:avLst/>
            <a:gdLst/>
            <a:ahLst/>
            <a:cxnLst/>
            <a:rect r="r" b="b" t="t" l="l"/>
            <a:pathLst>
              <a:path h="3544767" w="5986997">
                <a:moveTo>
                  <a:pt x="0" y="0"/>
                </a:moveTo>
                <a:lnTo>
                  <a:pt x="5986997" y="0"/>
                </a:lnTo>
                <a:lnTo>
                  <a:pt x="5986997" y="3544768"/>
                </a:lnTo>
                <a:lnTo>
                  <a:pt x="0" y="35447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576" t="0" r="-257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DAFwmUTAWvc</dc:identifier>
  <dcterms:modified xsi:type="dcterms:W3CDTF">2011-08-01T06:04:30Z</dcterms:modified>
  <cp:revision>1</cp:revision>
  <dc:title>FT_SKYPOT</dc:title>
</cp:coreProperties>
</file>